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4192" r:id="rId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aja Helena" userId="3f812678-3282-45ed-9ae0-6f11667f7ec0" providerId="ADAL" clId="{5DB70CBE-0B06-4DB3-9980-894E25DC94EC}"/>
    <pc:docChg chg="mod modMainMaster">
      <pc:chgData name="Haaja Helena" userId="3f812678-3282-45ed-9ae0-6f11667f7ec0" providerId="ADAL" clId="{5DB70CBE-0B06-4DB3-9980-894E25DC94EC}" dt="2026-09-09T06:33:01.067" v="1" actId="33475"/>
      <pc:docMkLst>
        <pc:docMk/>
      </pc:docMkLst>
      <pc:sldMasterChg chg="delSp mod">
        <pc:chgData name="Haaja Helena" userId="3f812678-3282-45ed-9ae0-6f11667f7ec0" providerId="ADAL" clId="{5DB70CBE-0B06-4DB3-9980-894E25DC94EC}" dt="2026-09-09T06:33:01.061" v="0" actId="33475"/>
        <pc:sldMasterMkLst>
          <pc:docMk/>
          <pc:sldMasterMk cId="2038520270" sldId="2147483660"/>
        </pc:sldMasterMkLst>
        <pc:spChg chg="del">
          <ac:chgData name="Haaja Helena" userId="3f812678-3282-45ed-9ae0-6f11667f7ec0" providerId="ADAL" clId="{5DB70CBE-0B06-4DB3-9980-894E25DC94EC}" dt="2026-09-09T06:33:01.061" v="0" actId="33475"/>
          <ac:spMkLst>
            <pc:docMk/>
            <pc:sldMasterMk cId="2038520270" sldId="2147483660"/>
            <ac:spMk id="8" creationId="{D714477F-7408-EB01-BC96-978E929BBF43}"/>
          </ac:spMkLst>
        </pc:sp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25D59F-FC49-462B-A0BA-9D9D8F946257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F80054-0E2D-44C5-9680-BF067EA5F9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19725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6D6EE-BEB9-C1FE-C73F-53931AFA5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CC0AE792-F199-A914-8636-05EF0430A6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777ED0A5-76EF-EF4F-8809-D9DFAC53EB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 marR="0" lvl="0" indent="0" algn="l" defTabSz="72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0" lang="fi-FI" sz="2400" b="1" i="0" u="none" strike="noStrike" kern="1200" cap="none" spc="0" normalizeH="0" baseline="0" noProof="0" dirty="0">
                <a:ln>
                  <a:noFill/>
                </a:ln>
                <a:solidFill>
                  <a:srgbClr val="394B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D8A57FD-E00D-CEDB-1968-2FB00BC62C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29B697-A542-0440-9587-F27D2B01A4E3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0841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ääotsikko valkoin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8112A5F1-18DC-C544-9D79-7B8030528D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090" y="1620968"/>
            <a:ext cx="8589817" cy="1945087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defRPr sz="4400" b="0">
                <a:solidFill>
                  <a:schemeClr val="tx2"/>
                </a:solidFill>
              </a:defRPr>
            </a:lvl1pPr>
          </a:lstStyle>
          <a:p>
            <a:r>
              <a:rPr lang="fi-FI" noProof="0" dirty="0"/>
              <a:t>Lisää otsikko</a:t>
            </a:r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0CAF2CCF-013A-E24C-ABBF-FBB0CE9D6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163101" y="3785837"/>
            <a:ext cx="1865796" cy="70719"/>
          </a:xfrm>
          <a:prstGeom prst="rect">
            <a:avLst/>
          </a:prstGeom>
          <a:solidFill>
            <a:srgbClr val="394B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ln>
                <a:solidFill>
                  <a:sysClr val="windowText" lastClr="000000"/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10" name="Alaotsikko 2">
            <a:extLst>
              <a:ext uri="{FF2B5EF4-FFF2-40B4-BE49-F238E27FC236}">
                <a16:creationId xmlns:a16="http://schemas.microsoft.com/office/drawing/2014/main" id="{E6BBC931-2CA2-1F48-B19B-F27DEE6FBA0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2195" y="4124309"/>
            <a:ext cx="5507608" cy="381663"/>
          </a:xfrm>
        </p:spPr>
        <p:txBody>
          <a:bodyPr>
            <a:normAutofit/>
          </a:bodyPr>
          <a:lstStyle>
            <a:lvl1pPr marL="0" indent="0" algn="ctr">
              <a:lnSpc>
                <a:spcPct val="105000"/>
              </a:lnSpc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Etunimi Sukunimi</a:t>
            </a:r>
          </a:p>
        </p:txBody>
      </p:sp>
      <p:sp>
        <p:nvSpPr>
          <p:cNvPr id="12" name="Tekstin paikkamerkki 2">
            <a:extLst>
              <a:ext uri="{FF2B5EF4-FFF2-40B4-BE49-F238E27FC236}">
                <a16:creationId xmlns:a16="http://schemas.microsoft.com/office/drawing/2014/main" id="{174D5643-7870-484F-9FDF-4396CD57C6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42195" y="4566200"/>
            <a:ext cx="5507608" cy="311150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fi-FI" noProof="0" dirty="0"/>
              <a:t>25.3.2022</a:t>
            </a:r>
          </a:p>
        </p:txBody>
      </p:sp>
      <p:pic>
        <p:nvPicPr>
          <p:cNvPr id="7" name="Picture 6" descr="Päijät-Hämeen hyvinvointialueen tunnus">
            <a:extLst>
              <a:ext uri="{FF2B5EF4-FFF2-40B4-BE49-F238E27FC236}">
                <a16:creationId xmlns:a16="http://schemas.microsoft.com/office/drawing/2014/main" id="{FBFD1C6E-5FB8-7342-9369-79AA5C0239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87238" y="5444835"/>
            <a:ext cx="3017520" cy="61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8084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ääotsikko sininen">
    <p:bg>
      <p:bgPr>
        <a:solidFill>
          <a:srgbClr val="394B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8112A5F1-18DC-C544-9D79-7B8030528D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090" y="1620968"/>
            <a:ext cx="8589817" cy="1945087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defRPr sz="4400" b="0"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Lisää otsikko</a:t>
            </a:r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0CAF2CCF-013A-E24C-ABBF-FBB0CE9D6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163101" y="3785837"/>
            <a:ext cx="1865796" cy="70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ln>
                <a:solidFill>
                  <a:sysClr val="windowText" lastClr="000000"/>
                </a:solidFill>
              </a:ln>
              <a:solidFill>
                <a:schemeClr val="accent2"/>
              </a:solidFill>
            </a:endParaRPr>
          </a:p>
        </p:txBody>
      </p:sp>
      <p:sp>
        <p:nvSpPr>
          <p:cNvPr id="10" name="Alaotsikko 2">
            <a:extLst>
              <a:ext uri="{FF2B5EF4-FFF2-40B4-BE49-F238E27FC236}">
                <a16:creationId xmlns:a16="http://schemas.microsoft.com/office/drawing/2014/main" id="{E6BBC931-2CA2-1F48-B19B-F27DEE6FBA0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2195" y="4124309"/>
            <a:ext cx="5507608" cy="381663"/>
          </a:xfrm>
        </p:spPr>
        <p:txBody>
          <a:bodyPr>
            <a:normAutofit/>
          </a:bodyPr>
          <a:lstStyle>
            <a:lvl1pPr marL="0" indent="0" algn="ctr">
              <a:lnSpc>
                <a:spcPct val="105000"/>
              </a:lnSpc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Etunimi Sukunimi</a:t>
            </a:r>
          </a:p>
        </p:txBody>
      </p:sp>
      <p:sp>
        <p:nvSpPr>
          <p:cNvPr id="13" name="Tekstin paikkamerkki 2">
            <a:extLst>
              <a:ext uri="{FF2B5EF4-FFF2-40B4-BE49-F238E27FC236}">
                <a16:creationId xmlns:a16="http://schemas.microsoft.com/office/drawing/2014/main" id="{94E53142-278F-714E-9CFF-6CC6ACE73D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42195" y="4566200"/>
            <a:ext cx="5507608" cy="311150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noProof="0" dirty="0"/>
              <a:t>25.3.2022</a:t>
            </a:r>
          </a:p>
        </p:txBody>
      </p:sp>
      <p:pic>
        <p:nvPicPr>
          <p:cNvPr id="2" name="Picture 1" descr="Päijät-Hämeen hyvinvointialueen tunnus">
            <a:extLst>
              <a:ext uri="{FF2B5EF4-FFF2-40B4-BE49-F238E27FC236}">
                <a16:creationId xmlns:a16="http://schemas.microsoft.com/office/drawing/2014/main" id="{E4F02298-2CAB-234D-96B7-790CD6F142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87240" y="5462624"/>
            <a:ext cx="3017520" cy="61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567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ääotsikko vasen + muodo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tsikko">
            <a:extLst>
              <a:ext uri="{FF2B5EF4-FFF2-40B4-BE49-F238E27FC236}">
                <a16:creationId xmlns:a16="http://schemas.microsoft.com/office/drawing/2014/main" id="{764B5F8D-06FE-BD41-A85F-BD5155617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5600" y="1522800"/>
            <a:ext cx="5691321" cy="190440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400" b="0">
                <a:solidFill>
                  <a:srgbClr val="394B85"/>
                </a:solidFill>
              </a:defRPr>
            </a:lvl1pPr>
          </a:lstStyle>
          <a:p>
            <a:r>
              <a:rPr lang="fi-FI" noProof="0" dirty="0"/>
              <a:t>Lisää otsikko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D0A8BE68-D405-564E-9713-488850FED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38861" y="3598518"/>
            <a:ext cx="1865796" cy="7178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ln>
                <a:solidFill>
                  <a:sysClr val="windowText" lastClr="000000"/>
                </a:solidFill>
              </a:ln>
              <a:solidFill>
                <a:srgbClr val="394B85"/>
              </a:solidFill>
            </a:endParaRPr>
          </a:p>
        </p:txBody>
      </p:sp>
      <p:sp>
        <p:nvSpPr>
          <p:cNvPr id="15" name="Alaotsikko 2">
            <a:extLst>
              <a:ext uri="{FF2B5EF4-FFF2-40B4-BE49-F238E27FC236}">
                <a16:creationId xmlns:a16="http://schemas.microsoft.com/office/drawing/2014/main" id="{C41ED881-0300-4544-98BF-7DD4E00A6A4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63634" y="3926092"/>
            <a:ext cx="2828936" cy="286096"/>
          </a:xfrm>
        </p:spPr>
        <p:txBody>
          <a:bodyPr anchor="b">
            <a:noAutofit/>
          </a:bodyPr>
          <a:lstStyle>
            <a:lvl1pPr marL="0" indent="0" algn="l">
              <a:lnSpc>
                <a:spcPct val="105000"/>
              </a:lnSpc>
              <a:buNone/>
              <a:defRPr sz="1800">
                <a:solidFill>
                  <a:srgbClr val="394B8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Etunimi Sukunimi</a:t>
            </a:r>
          </a:p>
        </p:txBody>
      </p:sp>
      <p:sp>
        <p:nvSpPr>
          <p:cNvPr id="16" name="Tekstin paikkamerkki 2">
            <a:extLst>
              <a:ext uri="{FF2B5EF4-FFF2-40B4-BE49-F238E27FC236}">
                <a16:creationId xmlns:a16="http://schemas.microsoft.com/office/drawing/2014/main" id="{B4CE6077-2BE3-634E-BCBD-0798905D0B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3633" y="4306798"/>
            <a:ext cx="2847229" cy="311150"/>
          </a:xfr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rgbClr val="394B85"/>
                </a:solidFill>
              </a:defRPr>
            </a:lvl1pPr>
          </a:lstStyle>
          <a:p>
            <a:pPr lvl="0"/>
            <a:r>
              <a:rPr lang="fi-FI" noProof="0" dirty="0"/>
              <a:t>25.3.2022</a:t>
            </a:r>
          </a:p>
        </p:txBody>
      </p:sp>
      <p:pic>
        <p:nvPicPr>
          <p:cNvPr id="7" name="Picture 6" descr="Päijät-Hämeen hyvinvointialueen tunnus">
            <a:extLst>
              <a:ext uri="{FF2B5EF4-FFF2-40B4-BE49-F238E27FC236}">
                <a16:creationId xmlns:a16="http://schemas.microsoft.com/office/drawing/2014/main" id="{3EDBD58A-95C4-CD4E-B4CB-9F3B7D3D36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225" y="5702626"/>
            <a:ext cx="3017520" cy="61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348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ääotsikko + kuv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A33F1E45-DB08-C148-AED3-C47B431433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3634" y="1523367"/>
            <a:ext cx="4526283" cy="190563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400" b="0">
                <a:solidFill>
                  <a:srgbClr val="394B85"/>
                </a:solidFill>
              </a:defRPr>
            </a:lvl1pPr>
          </a:lstStyle>
          <a:p>
            <a:r>
              <a:rPr lang="fi-FI" noProof="0" dirty="0"/>
              <a:t>Lisää otsikko</a:t>
            </a:r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9F1D1AEC-036F-6843-8E4F-22611C402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38861" y="3598518"/>
            <a:ext cx="1865796" cy="7178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>
              <a:ln>
                <a:solidFill>
                  <a:sysClr val="windowText" lastClr="000000"/>
                </a:solidFill>
              </a:ln>
              <a:solidFill>
                <a:srgbClr val="394B85"/>
              </a:solidFill>
            </a:endParaRPr>
          </a:p>
        </p:txBody>
      </p:sp>
      <p:sp>
        <p:nvSpPr>
          <p:cNvPr id="13" name="Alaotsikko 2">
            <a:extLst>
              <a:ext uri="{FF2B5EF4-FFF2-40B4-BE49-F238E27FC236}">
                <a16:creationId xmlns:a16="http://schemas.microsoft.com/office/drawing/2014/main" id="{087C556B-EFD2-1942-A531-8AA7F3FC562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63634" y="3926092"/>
            <a:ext cx="2828936" cy="286096"/>
          </a:xfrm>
        </p:spPr>
        <p:txBody>
          <a:bodyPr anchor="b">
            <a:noAutofit/>
          </a:bodyPr>
          <a:lstStyle>
            <a:lvl1pPr marL="0" indent="0" algn="l">
              <a:lnSpc>
                <a:spcPct val="105000"/>
              </a:lnSpc>
              <a:buNone/>
              <a:defRPr sz="1800">
                <a:solidFill>
                  <a:srgbClr val="394B8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Etunimi Sukunimi</a:t>
            </a:r>
          </a:p>
        </p:txBody>
      </p:sp>
      <p:sp>
        <p:nvSpPr>
          <p:cNvPr id="16" name="Tekstin paikkamerkki 2">
            <a:extLst>
              <a:ext uri="{FF2B5EF4-FFF2-40B4-BE49-F238E27FC236}">
                <a16:creationId xmlns:a16="http://schemas.microsoft.com/office/drawing/2014/main" id="{118EF8C2-C108-E040-BF84-009DF34F82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3633" y="4306798"/>
            <a:ext cx="2847229" cy="311150"/>
          </a:xfr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rgbClr val="394B85"/>
                </a:solidFill>
              </a:defRPr>
            </a:lvl1pPr>
          </a:lstStyle>
          <a:p>
            <a:pPr lvl="0"/>
            <a:r>
              <a:rPr lang="fi-FI" noProof="0" dirty="0"/>
              <a:t>25.3.2022</a:t>
            </a:r>
          </a:p>
        </p:txBody>
      </p:sp>
      <p:sp>
        <p:nvSpPr>
          <p:cNvPr id="5" name="Kuvan paikkamerkki 4" descr="Valokuva.">
            <a:extLst>
              <a:ext uri="{FF2B5EF4-FFF2-40B4-BE49-F238E27FC236}">
                <a16:creationId xmlns:a16="http://schemas.microsoft.com/office/drawing/2014/main" id="{EDED0153-D7D7-DD43-9D95-D396170973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120195" y="0"/>
            <a:ext cx="6077708" cy="6858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rgbClr val="394B85"/>
                </a:solidFill>
              </a:defRPr>
            </a:lvl1pPr>
          </a:lstStyle>
          <a:p>
            <a:br>
              <a:rPr lang="fi-FI" noProof="0" dirty="0"/>
            </a:br>
            <a:r>
              <a:rPr lang="fi-FI" noProof="0" dirty="0"/>
              <a:t>Lisää kuva</a:t>
            </a: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endParaRPr lang="fi-FI" noProof="0" dirty="0"/>
          </a:p>
        </p:txBody>
      </p:sp>
      <p:pic>
        <p:nvPicPr>
          <p:cNvPr id="8" name="Picture 7" descr="Päijät-Hämeen hyvinvointialueen tunnus">
            <a:extLst>
              <a:ext uri="{FF2B5EF4-FFF2-40B4-BE49-F238E27FC236}">
                <a16:creationId xmlns:a16="http://schemas.microsoft.com/office/drawing/2014/main" id="{8CA9073D-8CE5-FC43-943C-0A8F18BB1B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225" y="5702626"/>
            <a:ext cx="3017520" cy="61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338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ääotsikko + kuva muodoss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A33F1E45-DB08-C148-AED3-C47B431433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3634" y="1523367"/>
            <a:ext cx="4526283" cy="190563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400" b="0">
                <a:solidFill>
                  <a:srgbClr val="394B85"/>
                </a:solidFill>
              </a:defRPr>
            </a:lvl1pPr>
          </a:lstStyle>
          <a:p>
            <a:r>
              <a:rPr lang="fi-FI" noProof="0" dirty="0"/>
              <a:t>Lisää otsikko</a:t>
            </a:r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9F1D1AEC-036F-6843-8E4F-22611C402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38861" y="3598518"/>
            <a:ext cx="1865796" cy="7178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>
              <a:ln>
                <a:solidFill>
                  <a:sysClr val="windowText" lastClr="000000"/>
                </a:solidFill>
              </a:ln>
              <a:solidFill>
                <a:schemeClr val="accent2"/>
              </a:solidFill>
            </a:endParaRPr>
          </a:p>
        </p:txBody>
      </p:sp>
      <p:sp>
        <p:nvSpPr>
          <p:cNvPr id="13" name="Alaotsikko 2">
            <a:extLst>
              <a:ext uri="{FF2B5EF4-FFF2-40B4-BE49-F238E27FC236}">
                <a16:creationId xmlns:a16="http://schemas.microsoft.com/office/drawing/2014/main" id="{087C556B-EFD2-1942-A531-8AA7F3FC562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63634" y="3926092"/>
            <a:ext cx="2828936" cy="286096"/>
          </a:xfrm>
        </p:spPr>
        <p:txBody>
          <a:bodyPr anchor="b">
            <a:noAutofit/>
          </a:bodyPr>
          <a:lstStyle>
            <a:lvl1pPr marL="0" indent="0" algn="l">
              <a:lnSpc>
                <a:spcPct val="105000"/>
              </a:lnSpc>
              <a:buNone/>
              <a:defRPr sz="1800">
                <a:solidFill>
                  <a:srgbClr val="394B8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Etunimi Sukunimi</a:t>
            </a:r>
          </a:p>
        </p:txBody>
      </p:sp>
      <p:sp>
        <p:nvSpPr>
          <p:cNvPr id="16" name="Tekstin paikkamerkki 2">
            <a:extLst>
              <a:ext uri="{FF2B5EF4-FFF2-40B4-BE49-F238E27FC236}">
                <a16:creationId xmlns:a16="http://schemas.microsoft.com/office/drawing/2014/main" id="{118EF8C2-C108-E040-BF84-009DF34F82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3633" y="4306798"/>
            <a:ext cx="2847229" cy="311150"/>
          </a:xfr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rgbClr val="394B85"/>
                </a:solidFill>
              </a:defRPr>
            </a:lvl1pPr>
          </a:lstStyle>
          <a:p>
            <a:pPr lvl="0"/>
            <a:r>
              <a:rPr lang="fi-FI" noProof="0" dirty="0"/>
              <a:t>25.3.2022</a:t>
            </a:r>
          </a:p>
        </p:txBody>
      </p:sp>
      <p:sp>
        <p:nvSpPr>
          <p:cNvPr id="11" name="Picture Placeholder 10" descr="Valokuva.">
            <a:extLst>
              <a:ext uri="{FF2B5EF4-FFF2-40B4-BE49-F238E27FC236}">
                <a16:creationId xmlns:a16="http://schemas.microsoft.com/office/drawing/2014/main" id="{E8ADBAD2-6258-AC49-ACB6-978279CF7FE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67931" y="724573"/>
            <a:ext cx="5408853" cy="5408853"/>
          </a:xfrm>
          <a:prstGeom prst="ellipse">
            <a:avLst/>
          </a:prstGeom>
          <a:solidFill>
            <a:schemeClr val="bg1">
              <a:alpha val="50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rgbClr val="394B85"/>
                </a:solidFill>
              </a:defRPr>
            </a:lvl1pPr>
          </a:lstStyle>
          <a:p>
            <a:br>
              <a:rPr lang="fi-FI" noProof="0" dirty="0"/>
            </a:br>
            <a:r>
              <a:rPr lang="fi-FI" noProof="0" dirty="0"/>
              <a:t>Lisää kuva</a:t>
            </a: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endParaRPr lang="fi-FI" noProof="0" dirty="0"/>
          </a:p>
        </p:txBody>
      </p:sp>
      <p:pic>
        <p:nvPicPr>
          <p:cNvPr id="8" name="Picture 7" descr="Päijät-Hämeen hyvinvointialueen tunnus">
            <a:extLst>
              <a:ext uri="{FF2B5EF4-FFF2-40B4-BE49-F238E27FC236}">
                <a16:creationId xmlns:a16="http://schemas.microsoft.com/office/drawing/2014/main" id="{8F1D1C89-3810-4649-BA11-8FFCD72FD3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225" y="5702626"/>
            <a:ext cx="3017520" cy="61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193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 + kuva">
    <p:bg>
      <p:bgPr>
        <a:solidFill>
          <a:srgbClr val="394B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F2AB4FF-FCBC-414A-9576-0D1991E057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00199" y="1097443"/>
            <a:ext cx="4638426" cy="2029692"/>
          </a:xfrm>
        </p:spPr>
        <p:txBody>
          <a:bodyPr anchor="b" anchorCtr="0">
            <a:normAutofit/>
          </a:bodyPr>
          <a:lstStyle>
            <a:lvl1pPr>
              <a:lnSpc>
                <a:spcPct val="110000"/>
              </a:lnSpc>
              <a:defRPr sz="3400" b="0"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Lisää otsikko</a:t>
            </a:r>
          </a:p>
        </p:txBody>
      </p:sp>
      <p:sp>
        <p:nvSpPr>
          <p:cNvPr id="8" name="Alaotsikko 2">
            <a:extLst>
              <a:ext uri="{FF2B5EF4-FFF2-40B4-BE49-F238E27FC236}">
                <a16:creationId xmlns:a16="http://schemas.microsoft.com/office/drawing/2014/main" id="{EFAAA211-486B-8641-8C87-96A998CFF63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00199" y="3400383"/>
            <a:ext cx="4638425" cy="2360174"/>
          </a:xfrm>
        </p:spPr>
        <p:txBody>
          <a:bodyPr anchor="t">
            <a:noAutofit/>
          </a:bodyPr>
          <a:lstStyle>
            <a:lvl1pPr marL="0" indent="0" algn="l">
              <a:lnSpc>
                <a:spcPct val="105000"/>
              </a:lnSpc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Lisää teksti</a:t>
            </a:r>
          </a:p>
        </p:txBody>
      </p:sp>
      <p:sp>
        <p:nvSpPr>
          <p:cNvPr id="10" name="Kuvan paikkamerkki 4" descr="Valokuva.">
            <a:extLst>
              <a:ext uri="{FF2B5EF4-FFF2-40B4-BE49-F238E27FC236}">
                <a16:creationId xmlns:a16="http://schemas.microsoft.com/office/drawing/2014/main" id="{87CC5852-410B-534D-A9D8-1C8FFFB6CC4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6077708" cy="6858000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br>
              <a:rPr lang="fi-FI" noProof="0" dirty="0"/>
            </a:br>
            <a:r>
              <a:rPr lang="fi-FI" noProof="0" dirty="0"/>
              <a:t>Lisää kuva</a:t>
            </a: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endParaRPr lang="fi-FI" noProof="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59733A8-5147-DF4D-AA6E-1E5ACCC38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0665" y="6121021"/>
            <a:ext cx="553070" cy="557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360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+ kupla">
    <p:bg>
      <p:bgPr>
        <a:solidFill>
          <a:srgbClr val="394B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laotsikko 2">
            <a:extLst>
              <a:ext uri="{FF2B5EF4-FFF2-40B4-BE49-F238E27FC236}">
                <a16:creationId xmlns:a16="http://schemas.microsoft.com/office/drawing/2014/main" id="{EFAAA211-486B-8641-8C87-96A998CFF63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00199" y="1685518"/>
            <a:ext cx="3814382" cy="3486961"/>
          </a:xfrm>
        </p:spPr>
        <p:txBody>
          <a:bodyPr anchor="ctr" anchorCtr="0">
            <a:normAutofit/>
          </a:bodyPr>
          <a:lstStyle>
            <a:lvl1pPr marL="0" indent="0" algn="l">
              <a:lnSpc>
                <a:spcPct val="105000"/>
              </a:lnSpc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Lisää teksti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89115C-F9DB-B840-8F83-F52B21729B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0665" y="6121021"/>
            <a:ext cx="553070" cy="557679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93A6711-95F8-D5F2-97A5-9C48A03AED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9011" y="922271"/>
            <a:ext cx="5035470" cy="503547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1296BE96-7415-EF71-CEE4-8DDEEA24FC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59785" y="1685519"/>
            <a:ext cx="3853921" cy="3486961"/>
          </a:xfrm>
        </p:spPr>
        <p:txBody>
          <a:bodyPr anchor="ctr" anchorCtr="0">
            <a:normAutofit/>
          </a:bodyPr>
          <a:lstStyle>
            <a:lvl1pPr algn="ctr">
              <a:lnSpc>
                <a:spcPct val="110000"/>
              </a:lnSpc>
              <a:defRPr sz="3400" b="0"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Lisää otsikko</a:t>
            </a:r>
          </a:p>
        </p:txBody>
      </p:sp>
    </p:spTree>
    <p:extLst>
      <p:ext uri="{BB962C8B-B14F-4D97-AF65-F5344CB8AC3E}">
        <p14:creationId xmlns:p14="http://schemas.microsoft.com/office/powerpoint/2010/main" val="2557524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dinviesti">
    <p:bg>
      <p:bgPr>
        <a:solidFill>
          <a:srgbClr val="394B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35D495AA-64FA-434D-B4E4-7E324AF786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1647" y="1516283"/>
            <a:ext cx="7868706" cy="2599310"/>
          </a:xfr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3400" b="0">
                <a:solidFill>
                  <a:schemeClr val="bg2"/>
                </a:solidFill>
              </a:defRPr>
            </a:lvl1pPr>
          </a:lstStyle>
          <a:p>
            <a:r>
              <a:rPr lang="fi-FI" noProof="0" dirty="0"/>
              <a:t>Lisää teksti</a:t>
            </a:r>
          </a:p>
        </p:txBody>
      </p:sp>
      <p:sp>
        <p:nvSpPr>
          <p:cNvPr id="4" name="Suorakulmio 14">
            <a:extLst>
              <a:ext uri="{FF2B5EF4-FFF2-40B4-BE49-F238E27FC236}">
                <a16:creationId xmlns:a16="http://schemas.microsoft.com/office/drawing/2014/main" id="{D47384E8-7510-C747-AB2F-7AA01FA7A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63101" y="4341421"/>
            <a:ext cx="1865796" cy="70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>
              <a:ln>
                <a:solidFill>
                  <a:sysClr val="windowText" lastClr="000000"/>
                </a:solidFill>
              </a:ln>
              <a:solidFill>
                <a:schemeClr val="accent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ABC8ED-47B8-4F45-9AA6-7EED29648F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731" y="6121021"/>
            <a:ext cx="553070" cy="557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14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+ sisälto + muodo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102F217-1EF5-6E45-85D9-74940EB6C8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1236" y="350044"/>
            <a:ext cx="8835445" cy="143782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400" b="0">
                <a:solidFill>
                  <a:srgbClr val="394B85"/>
                </a:solidFill>
              </a:defRPr>
            </a:lvl1pPr>
          </a:lstStyle>
          <a:p>
            <a:r>
              <a:rPr lang="fi-FI" noProof="0" dirty="0"/>
              <a:t>Lisää otsikko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D6A4F31-1683-BD41-A890-DBAA34F549F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150937" y="2036763"/>
            <a:ext cx="8835745" cy="4337050"/>
          </a:xfrm>
        </p:spPr>
        <p:txBody>
          <a:bodyPr/>
          <a:lstStyle>
            <a:lvl1pPr marL="12700" indent="0">
              <a:buNone/>
              <a:defRPr>
                <a:solidFill>
                  <a:srgbClr val="394B85"/>
                </a:solidFill>
              </a:defRPr>
            </a:lvl1pPr>
          </a:lstStyle>
          <a:p>
            <a:pPr lvl="0"/>
            <a:r>
              <a:rPr lang="fi-FI" noProof="0" dirty="0"/>
              <a:t>Lisää teksti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615DAA8-1AC6-0A49-B2B3-217391A7A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731" y="6121021"/>
            <a:ext cx="553070" cy="55767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815325D-9F05-764A-AAED-6192E045C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6708" y="265058"/>
            <a:ext cx="1585292" cy="319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671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+ sisäl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102F217-1EF5-6E45-85D9-74940EB6C8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1236" y="350044"/>
            <a:ext cx="9889528" cy="143782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400" b="0">
                <a:solidFill>
                  <a:srgbClr val="394B85"/>
                </a:solidFill>
              </a:defRPr>
            </a:lvl1pPr>
          </a:lstStyle>
          <a:p>
            <a:r>
              <a:rPr lang="fi-FI" noProof="0" dirty="0"/>
              <a:t>Lisää otsikko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8C0C715-2090-C146-8A59-41914E0DF3B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150937" y="2036763"/>
            <a:ext cx="9847117" cy="4337050"/>
          </a:xfrm>
        </p:spPr>
        <p:txBody>
          <a:bodyPr/>
          <a:lstStyle>
            <a:lvl1pPr marL="12700" indent="0">
              <a:buNone/>
              <a:defRPr>
                <a:solidFill>
                  <a:srgbClr val="394B85"/>
                </a:solidFill>
              </a:defRPr>
            </a:lvl1pPr>
          </a:lstStyle>
          <a:p>
            <a:pPr lvl="0"/>
            <a:r>
              <a:rPr lang="fi-FI" noProof="0" dirty="0"/>
              <a:t>Lisää teksti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34243E-7ECB-FD41-8A33-F19D40AD79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731" y="6121021"/>
            <a:ext cx="553070" cy="557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873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+ tyhjä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102F217-1EF5-6E45-85D9-74940EB6C8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1236" y="350044"/>
            <a:ext cx="9889528" cy="143782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400" b="0">
                <a:solidFill>
                  <a:srgbClr val="394B85"/>
                </a:solidFill>
              </a:defRPr>
            </a:lvl1pPr>
          </a:lstStyle>
          <a:p>
            <a:r>
              <a:rPr lang="fi-FI" noProof="0"/>
              <a:t>Lisää otsikko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BB9514-DDEA-2044-877A-36D5137DDB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731" y="6121021"/>
            <a:ext cx="553070" cy="557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866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+ 2 sisältöä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102F217-1EF5-6E45-85D9-74940EB6C8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1235" y="350044"/>
            <a:ext cx="10555855" cy="143782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400" b="0">
                <a:solidFill>
                  <a:srgbClr val="394B85"/>
                </a:solidFill>
              </a:defRPr>
            </a:lvl1pPr>
          </a:lstStyle>
          <a:p>
            <a:r>
              <a:rPr lang="fi-FI" noProof="0" dirty="0"/>
              <a:t>Lisää otsikko</a:t>
            </a:r>
          </a:p>
        </p:txBody>
      </p:sp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9C74462C-2242-684B-916F-AF0FA5A0973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150937" y="2036763"/>
            <a:ext cx="5058157" cy="4337050"/>
          </a:xfrm>
        </p:spPr>
        <p:txBody>
          <a:bodyPr/>
          <a:lstStyle>
            <a:lvl1pPr marL="12700" indent="0">
              <a:buNone/>
              <a:defRPr>
                <a:solidFill>
                  <a:srgbClr val="394B85"/>
                </a:solidFill>
              </a:defRPr>
            </a:lvl1pPr>
          </a:lstStyle>
          <a:p>
            <a:pPr lvl="0"/>
            <a:r>
              <a:rPr lang="fi-FI" noProof="0" dirty="0"/>
              <a:t>Lisää teksti</a:t>
            </a:r>
          </a:p>
        </p:txBody>
      </p:sp>
      <p:sp>
        <p:nvSpPr>
          <p:cNvPr id="9" name="Content Placeholder 9">
            <a:extLst>
              <a:ext uri="{FF2B5EF4-FFF2-40B4-BE49-F238E27FC236}">
                <a16:creationId xmlns:a16="http://schemas.microsoft.com/office/drawing/2014/main" id="{0EF04DCE-8BD4-C94F-990B-F0F55FB0208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51191" y="2036763"/>
            <a:ext cx="5058157" cy="4337050"/>
          </a:xfrm>
        </p:spPr>
        <p:txBody>
          <a:bodyPr/>
          <a:lstStyle>
            <a:lvl1pPr marL="12700" indent="0">
              <a:buNone/>
              <a:defRPr>
                <a:solidFill>
                  <a:srgbClr val="394B85"/>
                </a:solidFill>
              </a:defRPr>
            </a:lvl1pPr>
          </a:lstStyle>
          <a:p>
            <a:pPr lvl="0"/>
            <a:r>
              <a:rPr lang="fi-FI" noProof="0" dirty="0"/>
              <a:t>Lisää teksti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FDB8080-9D8F-4F40-BF63-913C696E47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9731" y="6121021"/>
            <a:ext cx="553070" cy="557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9692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+ 3 sisältöä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102F217-1EF5-6E45-85D9-74940EB6C8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1235" y="350044"/>
            <a:ext cx="10569709" cy="143782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400" b="0">
                <a:solidFill>
                  <a:srgbClr val="394B85"/>
                </a:solidFill>
              </a:defRPr>
            </a:lvl1pPr>
          </a:lstStyle>
          <a:p>
            <a:r>
              <a:rPr lang="fi-FI" noProof="0" dirty="0"/>
              <a:t>Lisää otsikko</a:t>
            </a:r>
          </a:p>
        </p:txBody>
      </p:sp>
      <p:sp>
        <p:nvSpPr>
          <p:cNvPr id="9" name="Content Placeholder 9">
            <a:extLst>
              <a:ext uri="{FF2B5EF4-FFF2-40B4-BE49-F238E27FC236}">
                <a16:creationId xmlns:a16="http://schemas.microsoft.com/office/drawing/2014/main" id="{E15F052C-5F1D-C440-8D91-E4EF55135B6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50937" y="2036762"/>
            <a:ext cx="3032575" cy="4364037"/>
          </a:xfrm>
        </p:spPr>
        <p:txBody>
          <a:bodyPr/>
          <a:lstStyle>
            <a:lvl1pPr marL="12700" indent="0">
              <a:buNone/>
              <a:defRPr>
                <a:solidFill>
                  <a:srgbClr val="394B85"/>
                </a:solidFill>
              </a:defRPr>
            </a:lvl1pPr>
          </a:lstStyle>
          <a:p>
            <a:pPr lvl="0"/>
            <a:r>
              <a:rPr lang="fi-FI" noProof="0" dirty="0"/>
              <a:t>Lisää teksti</a:t>
            </a:r>
          </a:p>
        </p:txBody>
      </p:sp>
      <p:sp>
        <p:nvSpPr>
          <p:cNvPr id="12" name="Content Placeholder 9">
            <a:extLst>
              <a:ext uri="{FF2B5EF4-FFF2-40B4-BE49-F238E27FC236}">
                <a16:creationId xmlns:a16="http://schemas.microsoft.com/office/drawing/2014/main" id="{7DF7621F-70B9-D04D-BD55-305104A2DB5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579712" y="2036762"/>
            <a:ext cx="3032575" cy="4364037"/>
          </a:xfrm>
        </p:spPr>
        <p:txBody>
          <a:bodyPr/>
          <a:lstStyle>
            <a:lvl1pPr marL="12700" indent="0">
              <a:buNone/>
              <a:defRPr>
                <a:solidFill>
                  <a:srgbClr val="394B85"/>
                </a:solidFill>
              </a:defRPr>
            </a:lvl1pPr>
          </a:lstStyle>
          <a:p>
            <a:pPr lvl="0"/>
            <a:r>
              <a:rPr lang="fi-FI" noProof="0" dirty="0"/>
              <a:t>Lisää teksti</a:t>
            </a:r>
          </a:p>
        </p:txBody>
      </p:sp>
      <p:sp>
        <p:nvSpPr>
          <p:cNvPr id="13" name="Content Placeholder 9">
            <a:extLst>
              <a:ext uri="{FF2B5EF4-FFF2-40B4-BE49-F238E27FC236}">
                <a16:creationId xmlns:a16="http://schemas.microsoft.com/office/drawing/2014/main" id="{0497CB1D-471C-8943-B0BA-0CC44FD2249F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029494" y="2036762"/>
            <a:ext cx="3032575" cy="4364037"/>
          </a:xfrm>
        </p:spPr>
        <p:txBody>
          <a:bodyPr/>
          <a:lstStyle>
            <a:lvl1pPr marL="12700" indent="0">
              <a:buNone/>
              <a:defRPr>
                <a:solidFill>
                  <a:srgbClr val="394B85"/>
                </a:solidFill>
              </a:defRPr>
            </a:lvl1pPr>
          </a:lstStyle>
          <a:p>
            <a:pPr lvl="0"/>
            <a:r>
              <a:rPr lang="fi-FI" noProof="0" dirty="0"/>
              <a:t>Lisää teksti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DDEFB3A-381A-0C4F-892C-8107701785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731" y="6121021"/>
            <a:ext cx="553070" cy="557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4061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+ sisältö vasen + kuv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F0C00832-0228-F347-9D62-CD00D7453B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0835" y="188182"/>
            <a:ext cx="4522818" cy="1568639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400" b="0">
                <a:solidFill>
                  <a:srgbClr val="394B85"/>
                </a:solidFill>
              </a:defRPr>
            </a:lvl1pPr>
          </a:lstStyle>
          <a:p>
            <a:r>
              <a:rPr lang="fi-FI" noProof="0" dirty="0"/>
              <a:t>Lisää otsikko</a:t>
            </a:r>
          </a:p>
        </p:txBody>
      </p:sp>
      <p:sp>
        <p:nvSpPr>
          <p:cNvPr id="8" name="Content Placeholder 9">
            <a:extLst>
              <a:ext uri="{FF2B5EF4-FFF2-40B4-BE49-F238E27FC236}">
                <a16:creationId xmlns:a16="http://schemas.microsoft.com/office/drawing/2014/main" id="{192ADB17-8E0A-CD47-98E5-22AA5B4117C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80836" y="2036763"/>
            <a:ext cx="4522818" cy="4337050"/>
          </a:xfrm>
        </p:spPr>
        <p:txBody>
          <a:bodyPr/>
          <a:lstStyle>
            <a:lvl1pPr marL="12700" indent="0">
              <a:buNone/>
              <a:defRPr>
                <a:solidFill>
                  <a:srgbClr val="394B85"/>
                </a:solidFill>
              </a:defRPr>
            </a:lvl1pPr>
          </a:lstStyle>
          <a:p>
            <a:pPr lvl="0"/>
            <a:r>
              <a:rPr lang="fi-FI" noProof="0" dirty="0"/>
              <a:t>Lisää teksti</a:t>
            </a:r>
          </a:p>
        </p:txBody>
      </p:sp>
      <p:sp>
        <p:nvSpPr>
          <p:cNvPr id="7" name="Kuvan paikkamerkki 4" descr="Valokuva.">
            <a:extLst>
              <a:ext uri="{FF2B5EF4-FFF2-40B4-BE49-F238E27FC236}">
                <a16:creationId xmlns:a16="http://schemas.microsoft.com/office/drawing/2014/main" id="{975B6F38-742C-7348-A8CA-EFC2F82AFA7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120195" y="0"/>
            <a:ext cx="6077708" cy="6858000"/>
          </a:xfrm>
        </p:spPr>
        <p:txBody>
          <a:bodyPr/>
          <a:lstStyle>
            <a:lvl1pPr marL="0" indent="0">
              <a:buNone/>
              <a:defRPr>
                <a:solidFill>
                  <a:srgbClr val="394B85"/>
                </a:solidFill>
              </a:defRPr>
            </a:lvl1pPr>
          </a:lstStyle>
          <a:p>
            <a:br>
              <a:rPr lang="fi-FI" noProof="0" dirty="0"/>
            </a:br>
            <a:r>
              <a:rPr lang="fi-FI" noProof="0" dirty="0"/>
              <a:t>Lisää kuva</a:t>
            </a: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endParaRPr lang="fi-FI" noProof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9E7D5A-E3BC-DB48-9DAB-22E8216CBD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9731" y="6121021"/>
            <a:ext cx="553070" cy="557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8071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2160">
          <p15:clr>
            <a:srgbClr val="FBAE40"/>
          </p15:clr>
        </p15:guide>
        <p15:guide id="8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ko sivu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uvan paikkamerkki 4" descr="Valokuva.">
            <a:extLst>
              <a:ext uri="{FF2B5EF4-FFF2-40B4-BE49-F238E27FC236}">
                <a16:creationId xmlns:a16="http://schemas.microsoft.com/office/drawing/2014/main" id="{DC95698A-2DB8-3441-B96C-EC9223CF21C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3200" cy="6858000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br>
              <a:rPr lang="fi-FI" noProof="0"/>
            </a:br>
            <a:r>
              <a:rPr lang="fi-FI" noProof="0"/>
              <a:t>Lisää kuva</a:t>
            </a:r>
            <a:br>
              <a:rPr lang="fi-FI" noProof="0"/>
            </a:br>
            <a:br>
              <a:rPr lang="fi-FI" noProof="0"/>
            </a:br>
            <a:br>
              <a:rPr lang="fi-FI" noProof="0"/>
            </a:br>
            <a:br>
              <a:rPr lang="fi-FI" noProof="0"/>
            </a:br>
            <a:br>
              <a:rPr lang="fi-FI" noProof="0"/>
            </a:br>
            <a:br>
              <a:rPr lang="fi-FI" noProof="0"/>
            </a:br>
            <a:br>
              <a:rPr lang="fi-FI" noProof="0"/>
            </a:br>
            <a:br>
              <a:rPr lang="fi-FI" noProof="0"/>
            </a:br>
            <a:endParaRPr lang="fi-FI" noProof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C5EB8D1-F7F0-924A-B2E4-F3D11F641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731" y="6121021"/>
            <a:ext cx="553070" cy="557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8833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sikel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Päijät-Hämeen hyvinvointialueen tunnus">
            <a:extLst>
              <a:ext uri="{FF2B5EF4-FFF2-40B4-BE49-F238E27FC236}">
                <a16:creationId xmlns:a16="http://schemas.microsoft.com/office/drawing/2014/main" id="{158B0B3F-5754-3FDF-D2A3-649C0757A4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12201" y="5893276"/>
            <a:ext cx="3017520" cy="61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07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6C7CEF6D-45EC-FA43-B835-EA908118A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6240845" y="1368624"/>
            <a:ext cx="72327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16000" noProof="0" dirty="0">
                <a:solidFill>
                  <a:srgbClr val="394B85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“</a:t>
            </a:r>
            <a:endParaRPr lang="fi-FI" sz="16000" noProof="0" dirty="0">
              <a:solidFill>
                <a:srgbClr val="394B8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6960560-9CAA-5B41-ABD1-18D402B5E1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40844" y="1093509"/>
            <a:ext cx="4754737" cy="1235623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rgbClr val="394B85"/>
                </a:solidFill>
              </a:defRPr>
            </a:lvl1pPr>
          </a:lstStyle>
          <a:p>
            <a:r>
              <a:rPr lang="fi-FI" noProof="0" dirty="0"/>
              <a:t>Lisää otsikko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2C5E67A-2F32-DC44-8830-0766ED61B15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42781" y="2787088"/>
            <a:ext cx="3952800" cy="1965600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  <a:buNone/>
              <a:defRPr sz="2000" i="0">
                <a:solidFill>
                  <a:srgbClr val="394B85"/>
                </a:solidFill>
              </a:defRPr>
            </a:lvl1pPr>
          </a:lstStyle>
          <a:p>
            <a:pPr lvl="0"/>
            <a:r>
              <a:rPr lang="fi-FI" noProof="0" dirty="0"/>
              <a:t>Lisää sitaatti</a:t>
            </a:r>
          </a:p>
          <a:p>
            <a:pPr lvl="0"/>
            <a:endParaRPr lang="fi-FI" noProof="0" dirty="0"/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8D76D3BE-E485-D54D-A87D-C7BB20E26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062242" y="4819886"/>
            <a:ext cx="1865796" cy="7902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>
              <a:ln>
                <a:solidFill>
                  <a:sysClr val="windowText" lastClr="000000"/>
                </a:solidFill>
              </a:ln>
              <a:solidFill>
                <a:srgbClr val="394B85"/>
              </a:solidFill>
            </a:endParaRPr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6B23F05B-9C9D-184A-937A-60F33370377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42781" y="4914581"/>
            <a:ext cx="3952800" cy="469045"/>
          </a:xfrm>
        </p:spPr>
        <p:txBody>
          <a:bodyPr>
            <a:noAutofit/>
          </a:bodyPr>
          <a:lstStyle>
            <a:lvl1pPr marL="0" indent="0" algn="r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  <a:buNone/>
              <a:defRPr sz="1800" b="0" i="0">
                <a:solidFill>
                  <a:srgbClr val="394B85"/>
                </a:solidFill>
              </a:defRPr>
            </a:lvl1pPr>
          </a:lstStyle>
          <a:p>
            <a:pPr lvl="0"/>
            <a:r>
              <a:rPr lang="fi-FI" noProof="0" dirty="0"/>
              <a:t>Lähde</a:t>
            </a:r>
          </a:p>
        </p:txBody>
      </p:sp>
      <p:sp>
        <p:nvSpPr>
          <p:cNvPr id="9" name="Kuvan paikkamerkki 4" descr="Valokuva.">
            <a:extLst>
              <a:ext uri="{FF2B5EF4-FFF2-40B4-BE49-F238E27FC236}">
                <a16:creationId xmlns:a16="http://schemas.microsoft.com/office/drawing/2014/main" id="{32349257-CAC3-5949-B194-8A383D35086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5753100" cy="6858000"/>
          </a:xfrm>
        </p:spPr>
        <p:txBody>
          <a:bodyPr/>
          <a:lstStyle>
            <a:lvl1pPr marL="0" indent="0">
              <a:buNone/>
              <a:defRPr>
                <a:solidFill>
                  <a:srgbClr val="394B85"/>
                </a:solidFill>
              </a:defRPr>
            </a:lvl1pPr>
          </a:lstStyle>
          <a:p>
            <a:br>
              <a:rPr lang="fi-FI" noProof="0" dirty="0"/>
            </a:br>
            <a:r>
              <a:rPr lang="fi-FI" noProof="0" dirty="0"/>
              <a:t>Lisää kuva</a:t>
            </a: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endParaRPr lang="fi-FI" noProof="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AA07F6D-BDF4-5541-B1C7-FDDBBA5843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0665" y="6121021"/>
            <a:ext cx="553070" cy="557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1461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 + Muodo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085BA6-E6D9-EA4A-B2AC-86FF3F3B0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6708" y="265058"/>
            <a:ext cx="1585292" cy="3197006"/>
          </a:xfrm>
          <a:prstGeom prst="rect">
            <a:avLst/>
          </a:prstGeom>
        </p:spPr>
      </p:pic>
      <p:pic>
        <p:nvPicPr>
          <p:cNvPr id="6" name="Picture 5" descr="Päijät-Hämeen hyvinvointialueen tunnus">
            <a:extLst>
              <a:ext uri="{FF2B5EF4-FFF2-40B4-BE49-F238E27FC236}">
                <a16:creationId xmlns:a16="http://schemas.microsoft.com/office/drawing/2014/main" id="{82B9B366-0B99-4A42-AFD7-58A3A7F95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7240" y="3121660"/>
            <a:ext cx="3017520" cy="61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7909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opetussivu sininen">
    <p:bg>
      <p:bgPr>
        <a:solidFill>
          <a:srgbClr val="394B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324350" y="4139473"/>
            <a:ext cx="3543300" cy="4048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noProof="0"/>
              <a:t>Lisää teksti</a:t>
            </a:r>
          </a:p>
        </p:txBody>
      </p:sp>
      <p:pic>
        <p:nvPicPr>
          <p:cNvPr id="7" name="Picture 6" descr="Päijät-Hämeen hyvinvointialueen tunnus">
            <a:extLst>
              <a:ext uri="{FF2B5EF4-FFF2-40B4-BE49-F238E27FC236}">
                <a16:creationId xmlns:a16="http://schemas.microsoft.com/office/drawing/2014/main" id="{34AB6F1F-9CD8-3240-854E-143C783DA3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87240" y="3121660"/>
            <a:ext cx="3017520" cy="61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6886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opetussivu valk.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C48F3DED-E000-A34A-A896-EB4F8D9D5D8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4350" y="4139473"/>
            <a:ext cx="3543300" cy="4048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rgbClr val="394B85"/>
                </a:solidFill>
              </a:defRPr>
            </a:lvl1pPr>
          </a:lstStyle>
          <a:p>
            <a:pPr lvl="0"/>
            <a:r>
              <a:rPr lang="fi-FI" noProof="0"/>
              <a:t>Lisää teksti</a:t>
            </a:r>
          </a:p>
        </p:txBody>
      </p:sp>
      <p:pic>
        <p:nvPicPr>
          <p:cNvPr id="4" name="Picture 3" descr="Päijät-Hämeen hyvinvointialueen tunnus">
            <a:extLst>
              <a:ext uri="{FF2B5EF4-FFF2-40B4-BE49-F238E27FC236}">
                <a16:creationId xmlns:a16="http://schemas.microsoft.com/office/drawing/2014/main" id="{E7224FBF-02F2-5E44-B397-8E2002D38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7240" y="3121660"/>
            <a:ext cx="3017520" cy="61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0778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Yhteystied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3AD85627-9506-F544-A5FA-D8A81D4191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7507" y="3770208"/>
            <a:ext cx="4355974" cy="2577548"/>
          </a:xfrm>
        </p:spPr>
        <p:txBody>
          <a:bodyPr anchor="t">
            <a:normAutofit/>
          </a:bodyPr>
          <a:lstStyle>
            <a:lvl1pPr>
              <a:defRPr sz="3400" b="0">
                <a:solidFill>
                  <a:srgbClr val="394B85"/>
                </a:solidFill>
              </a:defRPr>
            </a:lvl1pPr>
          </a:lstStyle>
          <a:p>
            <a:r>
              <a:rPr lang="fi-FI" noProof="0" dirty="0"/>
              <a:t>Lisää otsikko</a:t>
            </a:r>
          </a:p>
        </p:txBody>
      </p:sp>
      <p:sp>
        <p:nvSpPr>
          <p:cNvPr id="8" name="Content Placeholder 9">
            <a:extLst>
              <a:ext uri="{FF2B5EF4-FFF2-40B4-BE49-F238E27FC236}">
                <a16:creationId xmlns:a16="http://schemas.microsoft.com/office/drawing/2014/main" id="{9DD0837F-6021-314F-B259-A697C45F4A4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685905" y="3761788"/>
            <a:ext cx="5104015" cy="2577549"/>
          </a:xfrm>
        </p:spPr>
        <p:txBody>
          <a:bodyPr/>
          <a:lstStyle>
            <a:lvl1pPr marL="12700" indent="0">
              <a:buNone/>
              <a:defRPr>
                <a:solidFill>
                  <a:srgbClr val="394B85"/>
                </a:solidFill>
              </a:defRPr>
            </a:lvl1pPr>
          </a:lstStyle>
          <a:p>
            <a:pPr lvl="0"/>
            <a:r>
              <a:rPr lang="fi-FI" noProof="0" dirty="0"/>
              <a:t>Lisää teksti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8ACCFF2-5C3F-5C48-B6FC-48D375FBB1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9731" y="6121021"/>
            <a:ext cx="553070" cy="557679"/>
          </a:xfrm>
          <a:prstGeom prst="rect">
            <a:avLst/>
          </a:prstGeom>
        </p:spPr>
      </p:pic>
      <p:sp>
        <p:nvSpPr>
          <p:cNvPr id="13" name="Kuvan paikkamerkki 4" descr="Valokuva.">
            <a:extLst>
              <a:ext uri="{FF2B5EF4-FFF2-40B4-BE49-F238E27FC236}">
                <a16:creationId xmlns:a16="http://schemas.microsoft.com/office/drawing/2014/main" id="{C64D3842-BE0B-584D-8DF8-B3BC5634174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3272118"/>
          </a:xfrm>
        </p:spPr>
        <p:txBody>
          <a:bodyPr/>
          <a:lstStyle>
            <a:lvl1pPr marL="0" indent="0" algn="ctr">
              <a:buNone/>
              <a:defRPr>
                <a:solidFill>
                  <a:srgbClr val="394B85"/>
                </a:solidFill>
              </a:defRPr>
            </a:lvl1pPr>
          </a:lstStyle>
          <a:p>
            <a:br>
              <a:rPr lang="fi-FI" noProof="0" dirty="0"/>
            </a:br>
            <a:r>
              <a:rPr lang="fi-FI" noProof="0" dirty="0"/>
              <a:t>Lisää kuva</a:t>
            </a: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19789473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petussivu log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Päijät-Soten logo">
            <a:extLst>
              <a:ext uri="{FF2B5EF4-FFF2-40B4-BE49-F238E27FC236}">
                <a16:creationId xmlns:a16="http://schemas.microsoft.com/office/drawing/2014/main" id="{FC9B1C4E-2F6F-714F-993E-364A452AA85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28159" y="2848325"/>
            <a:ext cx="3935682" cy="1161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Kuva 10" descr="Päijät-Hämeen pelastuslaitoksen logo">
            <a:extLst>
              <a:ext uri="{FF2B5EF4-FFF2-40B4-BE49-F238E27FC236}">
                <a16:creationId xmlns:a16="http://schemas.microsoft.com/office/drawing/2014/main" id="{BEFC43EC-6180-4C44-BFFE-EE8429999CD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7370" y="4342638"/>
            <a:ext cx="3809642" cy="1240526"/>
          </a:xfrm>
          <a:prstGeom prst="rect">
            <a:avLst/>
          </a:prstGeom>
        </p:spPr>
      </p:pic>
      <p:pic>
        <p:nvPicPr>
          <p:cNvPr id="6" name="Picture 5" descr="Päijät-Hämeen hyvinvointialueen tunnus">
            <a:extLst>
              <a:ext uri="{FF2B5EF4-FFF2-40B4-BE49-F238E27FC236}">
                <a16:creationId xmlns:a16="http://schemas.microsoft.com/office/drawing/2014/main" id="{5D9CD72C-769E-CF49-9722-DE675312B64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48188" y="1849284"/>
            <a:ext cx="3017520" cy="61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1426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F5996399-41D7-6D46-8794-D02C770F5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534ACD2-4464-C340-B043-FC3BA2EF37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584ED02-5C1E-B242-8FB5-26121F7909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 b="0" i="0">
                <a:solidFill>
                  <a:srgbClr val="394B85"/>
                </a:solidFill>
                <a:latin typeface="+mn-lt"/>
              </a:defRPr>
            </a:lvl1pPr>
          </a:lstStyle>
          <a:p>
            <a:fld id="{57BA04CB-6C0F-0E43-9A77-70E0B16499DE}" type="datetimeFigureOut">
              <a:rPr lang="fi-FI" smtClean="0"/>
              <a:pPr/>
              <a:t>9.9.2026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942F151-0D93-3642-9B4D-51AEC354FE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 b="0" i="0">
                <a:solidFill>
                  <a:srgbClr val="394B85"/>
                </a:solidFill>
                <a:latin typeface="+mn-lt"/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F12DEDE-3911-9E4C-B084-BDDC12EF87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0" i="0">
                <a:solidFill>
                  <a:srgbClr val="394B85"/>
                </a:solidFill>
                <a:latin typeface="+mn-lt"/>
              </a:defRPr>
            </a:lvl1pPr>
          </a:lstStyle>
          <a:p>
            <a:fld id="{C5AD4312-43CB-DF42-9204-36E07F74B309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38520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>
          <a:solidFill>
            <a:srgbClr val="394B85"/>
          </a:solidFill>
          <a:latin typeface="+mj-lt"/>
          <a:ea typeface="+mj-ea"/>
          <a:cs typeface="+mj-cs"/>
        </a:defRPr>
      </a:lvl1pPr>
    </p:titleStyle>
    <p:bodyStyle>
      <a:lvl1pPr marL="190500" indent="-177800" algn="l" defTabSz="720000" rtl="0" eaLnBrk="1" latinLnBrk="0" hangingPunct="1">
        <a:lnSpc>
          <a:spcPct val="100000"/>
        </a:lnSpc>
        <a:spcBef>
          <a:spcPts val="0"/>
        </a:spcBef>
        <a:spcAft>
          <a:spcPts val="1400"/>
        </a:spcAft>
        <a:buFont typeface="Arial" panose="020B0604020202020204" pitchFamily="34" charset="0"/>
        <a:buChar char="•"/>
        <a:tabLst/>
        <a:defRPr sz="2000" b="0" i="0" kern="1200">
          <a:solidFill>
            <a:srgbClr val="394B85"/>
          </a:solidFill>
          <a:latin typeface="+mn-lt"/>
          <a:ea typeface="+mn-ea"/>
          <a:cs typeface="+mn-cs"/>
        </a:defRPr>
      </a:lvl1pPr>
      <a:lvl2pPr marL="368300" indent="-177800" algn="l" defTabSz="720000" rtl="0" eaLnBrk="1" latinLnBrk="0" hangingPunct="1">
        <a:lnSpc>
          <a:spcPct val="100000"/>
        </a:lnSpc>
        <a:spcBef>
          <a:spcPts val="0"/>
        </a:spcBef>
        <a:spcAft>
          <a:spcPts val="1400"/>
        </a:spcAft>
        <a:buFont typeface="Arial" panose="020B0604020202020204" pitchFamily="34" charset="0"/>
        <a:buChar char="•"/>
        <a:tabLst/>
        <a:defRPr sz="2000" b="0" i="0" kern="1200">
          <a:solidFill>
            <a:srgbClr val="394B85"/>
          </a:solidFill>
          <a:latin typeface="+mn-lt"/>
          <a:ea typeface="+mn-ea"/>
          <a:cs typeface="+mn-cs"/>
        </a:defRPr>
      </a:lvl2pPr>
      <a:lvl3pPr marL="546100" indent="-177800" algn="l" defTabSz="720000" rtl="0" eaLnBrk="1" latinLnBrk="0" hangingPunct="1">
        <a:lnSpc>
          <a:spcPct val="100000"/>
        </a:lnSpc>
        <a:spcBef>
          <a:spcPts val="0"/>
        </a:spcBef>
        <a:spcAft>
          <a:spcPts val="1400"/>
        </a:spcAft>
        <a:buFont typeface="Arial" panose="020B0604020202020204" pitchFamily="34" charset="0"/>
        <a:buChar char="•"/>
        <a:tabLst/>
        <a:defRPr sz="2000" b="0" i="0" kern="1200">
          <a:solidFill>
            <a:srgbClr val="394B85"/>
          </a:solidFill>
          <a:latin typeface="+mn-lt"/>
          <a:ea typeface="+mn-ea"/>
          <a:cs typeface="+mn-cs"/>
        </a:defRPr>
      </a:lvl3pPr>
      <a:lvl4pPr marL="722313" indent="-176213" algn="l" defTabSz="720000" rtl="0" eaLnBrk="1" latinLnBrk="0" hangingPunct="1">
        <a:lnSpc>
          <a:spcPct val="100000"/>
        </a:lnSpc>
        <a:spcBef>
          <a:spcPts val="0"/>
        </a:spcBef>
        <a:spcAft>
          <a:spcPts val="1400"/>
        </a:spcAft>
        <a:buFont typeface="Arial" panose="020B0604020202020204" pitchFamily="34" charset="0"/>
        <a:buChar char="•"/>
        <a:tabLst/>
        <a:defRPr sz="2000" b="0" i="0" kern="1200">
          <a:solidFill>
            <a:srgbClr val="394B85"/>
          </a:solidFill>
          <a:latin typeface="+mn-lt"/>
          <a:ea typeface="+mn-ea"/>
          <a:cs typeface="+mn-cs"/>
        </a:defRPr>
      </a:lvl4pPr>
      <a:lvl5pPr marL="900113" indent="-177800" algn="l" defTabSz="720000" rtl="0" eaLnBrk="1" latinLnBrk="0" hangingPunct="1">
        <a:lnSpc>
          <a:spcPct val="100000"/>
        </a:lnSpc>
        <a:spcBef>
          <a:spcPts val="0"/>
        </a:spcBef>
        <a:spcAft>
          <a:spcPts val="1400"/>
        </a:spcAft>
        <a:buFont typeface="Arial" panose="020B0604020202020204" pitchFamily="34" charset="0"/>
        <a:buChar char="•"/>
        <a:tabLst/>
        <a:defRPr sz="2000" b="0" i="0" kern="1200">
          <a:solidFill>
            <a:srgbClr val="394B8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>
          <p15:clr>
            <a:srgbClr val="F26B43"/>
          </p15:clr>
        </p15:guide>
        <p15:guide id="8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8F89E-B736-D438-43A1-C3C797833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">
            <a:extLst>
              <a:ext uri="{FF2B5EF4-FFF2-40B4-BE49-F238E27FC236}">
                <a16:creationId xmlns:a16="http://schemas.microsoft.com/office/drawing/2014/main" id="{3FDA871E-2494-F52C-F6D2-18DA67194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741" y="396069"/>
            <a:ext cx="11105392" cy="742833"/>
          </a:xfrm>
        </p:spPr>
        <p:txBody>
          <a:bodyPr>
            <a:normAutofit fontScale="90000"/>
          </a:bodyPr>
          <a:lstStyle/>
          <a:p>
            <a:r>
              <a:rPr lang="fi-FI" b="1" dirty="0"/>
              <a:t>Päijät-Hämeen hyvinvointialueen j</a:t>
            </a:r>
            <a:r>
              <a:rPr lang="fi-FI" b="1" noProof="0" dirty="0" err="1"/>
              <a:t>ärjestöyhteistyön</a:t>
            </a:r>
            <a:r>
              <a:rPr lang="fi-FI" b="1" noProof="0" dirty="0"/>
              <a:t> malli</a:t>
            </a:r>
          </a:p>
        </p:txBody>
      </p:sp>
      <p:sp>
        <p:nvSpPr>
          <p:cNvPr id="18" name="1 pallo">
            <a:extLst>
              <a:ext uri="{FF2B5EF4-FFF2-40B4-BE49-F238E27FC236}">
                <a16:creationId xmlns:a16="http://schemas.microsoft.com/office/drawing/2014/main" id="{EEB30AA1-DACA-621F-6274-A1EE89680341}"/>
              </a:ext>
            </a:extLst>
          </p:cNvPr>
          <p:cNvSpPr/>
          <p:nvPr/>
        </p:nvSpPr>
        <p:spPr>
          <a:xfrm>
            <a:off x="957655" y="3530816"/>
            <a:ext cx="847434" cy="847434"/>
          </a:xfrm>
          <a:prstGeom prst="ellipse">
            <a:avLst/>
          </a:prstGeom>
          <a:solidFill>
            <a:srgbClr val="3F77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</a:t>
            </a:r>
          </a:p>
        </p:txBody>
      </p:sp>
      <p:sp>
        <p:nvSpPr>
          <p:cNvPr id="10" name="1 teksti">
            <a:extLst>
              <a:ext uri="{FF2B5EF4-FFF2-40B4-BE49-F238E27FC236}">
                <a16:creationId xmlns:a16="http://schemas.microsoft.com/office/drawing/2014/main" id="{CE07B2CD-C125-33CE-F54E-0C50C7C01BBC}"/>
              </a:ext>
            </a:extLst>
          </p:cNvPr>
          <p:cNvSpPr txBox="1">
            <a:spLocks/>
          </p:cNvSpPr>
          <p:nvPr/>
        </p:nvSpPr>
        <p:spPr>
          <a:xfrm>
            <a:off x="1992305" y="3429000"/>
            <a:ext cx="9694567" cy="1191300"/>
          </a:xfrm>
          <a:prstGeom prst="rect">
            <a:avLst/>
          </a:prstGeom>
          <a:noFill/>
          <a:ln w="25400">
            <a:noFill/>
          </a:ln>
        </p:spPr>
        <p:txBody>
          <a:bodyPr lIns="180000" tIns="0" rIns="180000" bIns="0" anchor="ctr" anchorCtr="0">
            <a:noAutofit/>
          </a:bodyPr>
          <a:lstStyle>
            <a:lvl1pPr marL="228600" indent="-228600" algn="l" rtl="0" eaLnBrk="1" fontAlgn="base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2200" b="1" i="0" u="none" strike="noStrike" kern="1200" cap="none" spc="0" normalizeH="0" baseline="0" noProof="0" dirty="0">
                <a:ln>
                  <a:noFill/>
                </a:ln>
                <a:solidFill>
                  <a:srgbClr val="394B8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Toiminta-avustukset – hyvinvointialueen järjestöavustus</a:t>
            </a:r>
            <a:br>
              <a:rPr kumimoji="0" lang="fi-FI" sz="2200" b="1" i="0" u="none" strike="noStrike" kern="1200" cap="none" spc="0" normalizeH="0" baseline="0" noProof="0" dirty="0">
                <a:ln>
                  <a:noFill/>
                </a:ln>
                <a:solidFill>
                  <a:srgbClr val="394B8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394B8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Hyvinvoinnin ja terveyden edistämisen vuosittaisten painotettujen tavoitteiden mukaisesti.</a:t>
            </a:r>
            <a:b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394B8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394B8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Hyvinvointialueen lakisääteisten tehtävien täydentäminen.</a:t>
            </a:r>
          </a:p>
        </p:txBody>
      </p:sp>
      <p:cxnSp>
        <p:nvCxnSpPr>
          <p:cNvPr id="6" name="viiva">
            <a:extLst>
              <a:ext uri="{FF2B5EF4-FFF2-40B4-BE49-F238E27FC236}">
                <a16:creationId xmlns:a16="http://schemas.microsoft.com/office/drawing/2014/main" id="{039F76E5-1FD9-C1C0-1B39-71377EDB5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176389" y="4801288"/>
            <a:ext cx="9042400" cy="0"/>
          </a:xfrm>
          <a:prstGeom prst="line">
            <a:avLst/>
          </a:prstGeom>
          <a:ln w="2540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2 pallo">
            <a:extLst>
              <a:ext uri="{FF2B5EF4-FFF2-40B4-BE49-F238E27FC236}">
                <a16:creationId xmlns:a16="http://schemas.microsoft.com/office/drawing/2014/main" id="{BE8866C0-2C3D-4372-6A23-FE0E967FDE08}"/>
              </a:ext>
            </a:extLst>
          </p:cNvPr>
          <p:cNvSpPr/>
          <p:nvPr/>
        </p:nvSpPr>
        <p:spPr>
          <a:xfrm>
            <a:off x="957655" y="5112466"/>
            <a:ext cx="847434" cy="847434"/>
          </a:xfrm>
          <a:prstGeom prst="ellipse">
            <a:avLst/>
          </a:prstGeom>
          <a:solidFill>
            <a:srgbClr val="3F77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</a:t>
            </a:r>
          </a:p>
        </p:txBody>
      </p:sp>
      <p:sp>
        <p:nvSpPr>
          <p:cNvPr id="12" name="2 teksti">
            <a:extLst>
              <a:ext uri="{FF2B5EF4-FFF2-40B4-BE49-F238E27FC236}">
                <a16:creationId xmlns:a16="http://schemas.microsoft.com/office/drawing/2014/main" id="{D8A0588B-0853-FD3E-0DAB-414A36C97EA4}"/>
              </a:ext>
            </a:extLst>
          </p:cNvPr>
          <p:cNvSpPr txBox="1">
            <a:spLocks/>
          </p:cNvSpPr>
          <p:nvPr/>
        </p:nvSpPr>
        <p:spPr>
          <a:xfrm>
            <a:off x="1992307" y="4664328"/>
            <a:ext cx="9161168" cy="1036671"/>
          </a:xfrm>
          <a:prstGeom prst="rect">
            <a:avLst/>
          </a:prstGeom>
          <a:noFill/>
          <a:ln w="25400">
            <a:noFill/>
          </a:ln>
        </p:spPr>
        <p:txBody>
          <a:bodyPr lIns="180000" tIns="0" rIns="180000" bIns="0" anchor="ctr" anchorCtr="0">
            <a:noAutofit/>
          </a:bodyPr>
          <a:lstStyle>
            <a:lvl1pPr marL="228600" indent="-228600" algn="l" rtl="0" eaLnBrk="1" fontAlgn="base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i-FI" sz="2200" b="1" i="0" u="none" strike="noStrike" kern="1200" cap="none" spc="0" normalizeH="0" baseline="0" noProof="0" dirty="0">
              <a:ln>
                <a:noFill/>
              </a:ln>
              <a:solidFill>
                <a:srgbClr val="394B8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2200" b="1" i="0" u="none" strike="noStrike" kern="1200" cap="none" spc="0" normalizeH="0" baseline="0" noProof="0" dirty="0">
                <a:ln>
                  <a:noFill/>
                </a:ln>
                <a:solidFill>
                  <a:srgbClr val="394B8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Valtionavustukset paikalliseen järjestötoimintaan</a:t>
            </a:r>
            <a:br>
              <a:rPr kumimoji="0" lang="fi-FI" sz="2200" b="1" i="0" u="none" strike="noStrike" kern="1200" cap="none" spc="0" normalizeH="0" baseline="0" noProof="0" dirty="0">
                <a:ln>
                  <a:noFill/>
                </a:ln>
                <a:solidFill>
                  <a:srgbClr val="394B8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394B8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Ministeriön ohjeiden ja kriteereiden sekä ohjelmakausien mukaiset avustukset.</a:t>
            </a:r>
          </a:p>
        </p:txBody>
      </p:sp>
      <p:sp>
        <p:nvSpPr>
          <p:cNvPr id="3" name="1 pallo">
            <a:extLst>
              <a:ext uri="{FF2B5EF4-FFF2-40B4-BE49-F238E27FC236}">
                <a16:creationId xmlns:a16="http://schemas.microsoft.com/office/drawing/2014/main" id="{8775DBF3-F884-7101-A712-82741184C2F0}"/>
              </a:ext>
            </a:extLst>
          </p:cNvPr>
          <p:cNvSpPr/>
          <p:nvPr/>
        </p:nvSpPr>
        <p:spPr>
          <a:xfrm>
            <a:off x="957655" y="1949166"/>
            <a:ext cx="847434" cy="847434"/>
          </a:xfrm>
          <a:prstGeom prst="ellipse">
            <a:avLst/>
          </a:prstGeom>
          <a:solidFill>
            <a:srgbClr val="3F77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</a:p>
        </p:txBody>
      </p:sp>
      <p:cxnSp>
        <p:nvCxnSpPr>
          <p:cNvPr id="4" name="viiva">
            <a:extLst>
              <a:ext uri="{FF2B5EF4-FFF2-40B4-BE49-F238E27FC236}">
                <a16:creationId xmlns:a16="http://schemas.microsoft.com/office/drawing/2014/main" id="{8254A56C-749B-CDBB-D8DA-16F6978F4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176389" y="3292493"/>
            <a:ext cx="9042400" cy="0"/>
          </a:xfrm>
          <a:prstGeom prst="line">
            <a:avLst/>
          </a:prstGeom>
          <a:ln w="2540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1 teksti">
            <a:extLst>
              <a:ext uri="{FF2B5EF4-FFF2-40B4-BE49-F238E27FC236}">
                <a16:creationId xmlns:a16="http://schemas.microsoft.com/office/drawing/2014/main" id="{CDBB26DF-BD37-910A-164B-E2FF00826A31}"/>
              </a:ext>
            </a:extLst>
          </p:cNvPr>
          <p:cNvSpPr txBox="1">
            <a:spLocks/>
          </p:cNvSpPr>
          <p:nvPr/>
        </p:nvSpPr>
        <p:spPr>
          <a:xfrm>
            <a:off x="1992307" y="1667196"/>
            <a:ext cx="9694567" cy="1336706"/>
          </a:xfrm>
          <a:prstGeom prst="rect">
            <a:avLst/>
          </a:prstGeom>
          <a:noFill/>
          <a:ln w="25400">
            <a:noFill/>
          </a:ln>
        </p:spPr>
        <p:txBody>
          <a:bodyPr lIns="180000" tIns="0" rIns="180000" bIns="0" anchor="ctr" anchorCtr="0">
            <a:noAutofit/>
          </a:bodyPr>
          <a:lstStyle>
            <a:lvl1pPr marL="228600" indent="-228600" algn="l" rtl="0" eaLnBrk="1" fontAlgn="base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2200" b="1" i="0" u="none" strike="noStrike" kern="1200" cap="none" spc="0" normalizeH="0" baseline="0" noProof="0" dirty="0">
                <a:ln>
                  <a:noFill/>
                </a:ln>
                <a:solidFill>
                  <a:srgbClr val="394B8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Toiminnallinen yhteistyö</a:t>
            </a:r>
            <a:br>
              <a:rPr kumimoji="0" lang="fi-FI" sz="2200" b="1" i="0" u="none" strike="noStrike" kern="1200" cap="none" spc="0" normalizeH="0" baseline="0" noProof="0" dirty="0">
                <a:ln>
                  <a:noFill/>
                </a:ln>
                <a:solidFill>
                  <a:srgbClr val="394B8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394B8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Tila-, tapahtuma- ja viestintäyhteistyö.</a:t>
            </a:r>
            <a:b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394B8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394B8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Järjestöyhteistyön rakenteen mahdollistama yhteistyö (järjestöneuvottelukunta ja kumppanuusfoorumi). </a:t>
            </a:r>
            <a:b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394B8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394B8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Hankeyhteistyö, yhteistyösopimukset, asiantuntija- ja kehittämisyhteistyö.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3983CB1E-62CC-39EE-79EA-1DF89FBDED8D}"/>
              </a:ext>
            </a:extLst>
          </p:cNvPr>
          <p:cNvSpPr txBox="1"/>
          <p:nvPr/>
        </p:nvSpPr>
        <p:spPr>
          <a:xfrm>
            <a:off x="6668858" y="6550223"/>
            <a:ext cx="5523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394B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Hyväksytty: Päijät-Hämeen hyvinvointialueen aluehallitus 31.8.2026</a:t>
            </a:r>
          </a:p>
        </p:txBody>
      </p:sp>
    </p:spTree>
    <p:extLst>
      <p:ext uri="{BB962C8B-B14F-4D97-AF65-F5344CB8AC3E}">
        <p14:creationId xmlns:p14="http://schemas.microsoft.com/office/powerpoint/2010/main" val="2948708932"/>
      </p:ext>
    </p:extLst>
  </p:cSld>
  <p:clrMapOvr>
    <a:masterClrMapping/>
  </p:clrMapOvr>
</p:sld>
</file>

<file path=ppt/theme/theme1.xml><?xml version="1.0" encoding="utf-8"?>
<a:theme xmlns:a="http://schemas.openxmlformats.org/drawingml/2006/main" name="1_Päijät-Hämeen_hyvinvointialueen asettelut">
  <a:themeElements>
    <a:clrScheme name="PäijätHA">
      <a:dk1>
        <a:srgbClr val="000000"/>
      </a:dk1>
      <a:lt1>
        <a:srgbClr val="FFFFFF"/>
      </a:lt1>
      <a:dk2>
        <a:srgbClr val="394B85"/>
      </a:dk2>
      <a:lt2>
        <a:srgbClr val="FEFFFF"/>
      </a:lt2>
      <a:accent1>
        <a:srgbClr val="394B85"/>
      </a:accent1>
      <a:accent2>
        <a:srgbClr val="3F77BC"/>
      </a:accent2>
      <a:accent3>
        <a:srgbClr val="739DD2"/>
      </a:accent3>
      <a:accent4>
        <a:srgbClr val="F04E4C"/>
      </a:accent4>
      <a:accent5>
        <a:srgbClr val="B292C4"/>
      </a:accent5>
      <a:accent6>
        <a:srgbClr val="5BBD72"/>
      </a:accent6>
      <a:hlink>
        <a:srgbClr val="394B85"/>
      </a:hlink>
      <a:folHlink>
        <a:srgbClr val="3F77B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94B85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394B85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äijätHA.potx" id="{19902A34-4822-4F4F-82EE-E4AFF1810E37}" vid="{8F359547-9E9D-46BA-B7E9-0DA8BBD66146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7c1a09ed-46c9-4e3e-9018-67d6f01dd6ae}" enabled="1" method="Privileged" siteId="{3015e227-a0a8-462c-8e54-07b925fd85c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</Words>
  <Application>Microsoft Office PowerPoint</Application>
  <PresentationFormat>Laajakuva</PresentationFormat>
  <Paragraphs>11</Paragraphs>
  <Slides>1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4" baseType="lpstr">
      <vt:lpstr>Aptos</vt:lpstr>
      <vt:lpstr>Arial</vt:lpstr>
      <vt:lpstr>1_Päijät-Hämeen_hyvinvointialueen asettelut</vt:lpstr>
      <vt:lpstr>Päijät-Hämeen hyvinvointialueen järjestöyhteistyön malli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Haaja Helena</dc:creator>
  <cp:lastModifiedBy>Haaja Helena</cp:lastModifiedBy>
  <cp:revision>1</cp:revision>
  <dcterms:created xsi:type="dcterms:W3CDTF">2026-09-08T13:09:52Z</dcterms:created>
  <dcterms:modified xsi:type="dcterms:W3CDTF">2026-09-09T06:33:09Z</dcterms:modified>
</cp:coreProperties>
</file>